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7"/>
  </p:notesMasterIdLst>
  <p:handoutMasterIdLst>
    <p:handoutMasterId r:id="rId8"/>
  </p:handout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 rtl="0"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0" autoAdjust="0"/>
    <p:restoredTop sz="94660"/>
  </p:normalViewPr>
  <p:slideViewPr>
    <p:cSldViewPr snapToGrid="0">
      <p:cViewPr>
        <p:scale>
          <a:sx n="87" d="100"/>
          <a:sy n="87" d="100"/>
        </p:scale>
        <p:origin x="648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á hlavič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652B04B-4D35-4F86-B8BA-7DAF4512593F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á hlavič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Zástupný symbol dátum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63A9166-81AF-4CBB-9CDD-AFE71D875B59}" type="datetime1">
              <a:rPr lang="sk-SK" smtClean="0"/>
              <a:t>2. 12. 2024</a:t>
            </a:fld>
            <a:endParaRPr lang="en-US"/>
          </a:p>
        </p:txBody>
      </p:sp>
      <p:sp>
        <p:nvSpPr>
          <p:cNvPr id="4" name="Zástupný symbol obrázka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Zástupné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k"/>
              <a:t>Kliknutím upravíte štýly predlohy textu</a:t>
            </a:r>
            <a:endParaRPr lang="en-US"/>
          </a:p>
          <a:p>
            <a:pPr lvl="1" rtl="0"/>
            <a:r>
              <a:rPr lang="sk"/>
              <a:t>Druhá úroveň</a:t>
            </a:r>
          </a:p>
          <a:p>
            <a:pPr lvl="2" rtl="0"/>
            <a:r>
              <a:rPr lang="sk"/>
              <a:t>Tretia úroveň</a:t>
            </a:r>
          </a:p>
          <a:p>
            <a:pPr lvl="3" rtl="0"/>
            <a:r>
              <a:rPr lang="sk"/>
              <a:t>Štvrtá úroveň</a:t>
            </a:r>
          </a:p>
          <a:p>
            <a:pPr lvl="4" rtl="0"/>
            <a:r>
              <a:rPr lang="sk"/>
              <a:t>Piata úroveň</a:t>
            </a:r>
            <a:endParaRPr lang="en-US"/>
          </a:p>
        </p:txBody>
      </p:sp>
      <p:sp>
        <p:nvSpPr>
          <p:cNvPr id="6" name="Zástupnáb pät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ĺžnik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8" name="Zástupný symbol dátumu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C2EEF8-CF6C-4448-A93B-02E8620528B2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9" name="Zástupný symbol päty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Zástupné číslo snímky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Nadpis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C090D0-6914-4604-A064-B23695492F11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ĺžnik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Zvislý nadpis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zvislý text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en-US" dirty="0"/>
          </a:p>
        </p:txBody>
      </p:sp>
      <p:sp>
        <p:nvSpPr>
          <p:cNvPr id="8" name="Obdĺžnik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Obdĺžnik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Obdĺžnik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Zástupný symbol dátumu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10303F-DA45-4CD8-833E-7A5FE3937009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12" name="Zástupný symbol päty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Zástupný symbol čísla snímky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en-US" dirty="0"/>
          </a:p>
        </p:txBody>
      </p:sp>
      <p:sp>
        <p:nvSpPr>
          <p:cNvPr id="8" name="Zástupný symbol dátumu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41EE83-41C4-4769-B557-1F2058CEC147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9" name="Zástupný symbol päty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Zástupné číslo snímky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ĺžni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7" name="Zástupný symbol dátumu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0CF294-CB85-470A-B491-487A982A7EB3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9" name="Zástupný symbol päty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Zástupné číslo snímky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obsah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19ED3A-E2FB-4DC6-A35C-9F4912365F95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adpis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Zástupný text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sk-SK"/>
              <a:t>Kliknite sem a upravte štýly predlohy textu</a:t>
            </a:r>
          </a:p>
        </p:txBody>
      </p:sp>
      <p:sp>
        <p:nvSpPr>
          <p:cNvPr id="6" name="Zástupný obsah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E00C2F-760C-4599-92C3-AB5698A2118D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Zástupné číslo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DA1CCA-0C9E-4391-A335-772E475EA932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E9491C-0342-4DD4-9837-EDD3ACA2FD2A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ĺžnik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sk-SK"/>
              <a:t>Kliknite sem a upravte štýly predlohy textu</a:t>
            </a:r>
          </a:p>
          <a:p>
            <a:pPr lvl="1" rtl="0"/>
            <a:r>
              <a:rPr lang="sk-SK"/>
              <a:t>Druhá úroveň</a:t>
            </a:r>
          </a:p>
          <a:p>
            <a:pPr lvl="2" rtl="0"/>
            <a:r>
              <a:rPr lang="sk-SK"/>
              <a:t>Tretia úroveň</a:t>
            </a:r>
          </a:p>
          <a:p>
            <a:pPr lvl="3" rtl="0"/>
            <a:r>
              <a:rPr lang="sk-SK"/>
              <a:t>Štvrtá úroveň</a:t>
            </a:r>
          </a:p>
          <a:p>
            <a:pPr lvl="4" rtl="0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8" name="Zástupný symbol dátumu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8E0F2213-F072-487F-8F0F-A8CDB951E5E9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10" name="Zástupný symbol päty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Zástupný symbol čísla snímky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obrázok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sk-SK"/>
              <a:t>Kliknutím na ikonu pridáte obrázok</a:t>
            </a:r>
            <a:endParaRPr lang="en-US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8E2AB9-BE70-45D5-9981-F4FB89C26C49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sk"/>
              <a:t>Kliknite sem a upravte štýl predlohy nadpisov</a:t>
            </a:r>
            <a:endParaRPr lang="en-US" dirty="0"/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sk"/>
              <a:t>Kliknutím upravíte štýly predlohy textu</a:t>
            </a:r>
          </a:p>
          <a:p>
            <a:pPr lvl="1" rtl="0"/>
            <a:r>
              <a:rPr lang="sk"/>
              <a:t>Druhá úroveň</a:t>
            </a:r>
          </a:p>
          <a:p>
            <a:pPr lvl="2" rtl="0"/>
            <a:r>
              <a:rPr lang="sk"/>
              <a:t>Tretia úroveň</a:t>
            </a:r>
          </a:p>
          <a:p>
            <a:pPr lvl="3" rtl="0"/>
            <a:r>
              <a:rPr lang="sk"/>
              <a:t>Štvrtá úroveň</a:t>
            </a:r>
          </a:p>
          <a:p>
            <a:pPr lvl="4" rtl="0"/>
            <a:r>
              <a:rPr lang="sk"/>
              <a:t>Piata úroveň</a:t>
            </a:r>
            <a:endParaRPr lang="en-US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76C4D41-44C2-4F21-9485-C8C08819C116}" type="datetime1">
              <a:rPr lang="sk-SK" smtClean="0"/>
              <a:t>2. 12. 2024</a:t>
            </a:fld>
            <a:endParaRPr lang="en-US" dirty="0"/>
          </a:p>
        </p:txBody>
      </p:sp>
      <p:sp>
        <p:nvSpPr>
          <p:cNvPr id="5" name="Zástupná päta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Obdĺžni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Obdĺžni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Obdĺžni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Obdĺžnik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0" name="Obdĺžnik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/>
          </a:p>
        </p:txBody>
      </p:sp>
      <p:sp>
        <p:nvSpPr>
          <p:cNvPr id="22" name="Obdĺžnik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/>
          </a:p>
        </p:txBody>
      </p:sp>
      <p:sp>
        <p:nvSpPr>
          <p:cNvPr id="24" name="Obdĺžnik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k-SK"/>
          </a:p>
        </p:txBody>
      </p:sp>
      <p:pic>
        <p:nvPicPr>
          <p:cNvPr id="5" name="Obrázok 4" descr="Obrázok, na ktorom je šedá, vzor, tehla, štvorec&#10;&#10;Automaticky generovaný popis">
            <a:extLst>
              <a:ext uri="{FF2B5EF4-FFF2-40B4-BE49-F238E27FC236}">
                <a16:creationId xmlns:a16="http://schemas.microsoft.com/office/drawing/2014/main" id="{BAEF66BF-A914-FA53-82F7-967F0694A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35" y="0"/>
            <a:ext cx="12192000" cy="7053942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 rtlCol="0">
            <a:normAutofit/>
          </a:bodyPr>
          <a:lstStyle/>
          <a:p>
            <a:pPr algn="ctr" rtl="0"/>
            <a:r>
              <a:rPr lang="en-AU" sz="4400" dirty="0" err="1">
                <a:solidFill>
                  <a:schemeClr val="bg1"/>
                </a:solidFill>
              </a:rPr>
              <a:t>Lendify</a:t>
            </a:r>
            <a:r>
              <a:rPr lang="en-AU" sz="4400" dirty="0">
                <a:solidFill>
                  <a:schemeClr val="bg1"/>
                </a:solidFill>
              </a:rPr>
              <a:t> 3D</a:t>
            </a:r>
            <a:endParaRPr lang="sk" sz="4400" dirty="0">
              <a:solidFill>
                <a:schemeClr val="bg1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8273" y="6166683"/>
            <a:ext cx="10993546" cy="468233"/>
          </a:xfrm>
        </p:spPr>
        <p:txBody>
          <a:bodyPr rtlCol="0">
            <a:normAutofit/>
          </a:bodyPr>
          <a:lstStyle/>
          <a:p>
            <a:pPr rtl="0"/>
            <a:r>
              <a:rPr lang="en-AU" sz="2400" dirty="0">
                <a:solidFill>
                  <a:schemeClr val="bg1"/>
                </a:solidFill>
              </a:rPr>
              <a:t>Adam </a:t>
            </a:r>
            <a:r>
              <a:rPr lang="en-AU" sz="2400" dirty="0" err="1">
                <a:solidFill>
                  <a:schemeClr val="bg1"/>
                </a:solidFill>
              </a:rPr>
              <a:t>jankani</a:t>
            </a:r>
            <a:r>
              <a:rPr lang="sk-SK" sz="2400" dirty="0" err="1">
                <a:solidFill>
                  <a:schemeClr val="bg1"/>
                </a:solidFill>
              </a:rPr>
              <a:t>č,matej</a:t>
            </a:r>
            <a:r>
              <a:rPr lang="sk-SK" sz="2400" dirty="0">
                <a:solidFill>
                  <a:schemeClr val="bg1"/>
                </a:solidFill>
              </a:rPr>
              <a:t> </a:t>
            </a:r>
            <a:r>
              <a:rPr lang="sk-SK" sz="2400" dirty="0" err="1">
                <a:solidFill>
                  <a:schemeClr val="bg1"/>
                </a:solidFill>
              </a:rPr>
              <a:t>pekán,ivan</a:t>
            </a:r>
            <a:r>
              <a:rPr lang="sk-SK" sz="2400" dirty="0">
                <a:solidFill>
                  <a:schemeClr val="bg1"/>
                </a:solidFill>
              </a:rPr>
              <a:t> gajdoš</a:t>
            </a:r>
            <a:endParaRPr lang="sk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Obrázok 15" descr="Obrázok, na ktorom je šedá, vzor, tehla, štvorec&#10;&#10;Automaticky generovaný popis">
            <a:extLst>
              <a:ext uri="{FF2B5EF4-FFF2-40B4-BE49-F238E27FC236}">
                <a16:creationId xmlns:a16="http://schemas.microsoft.com/office/drawing/2014/main" id="{7A46D595-C40C-9257-4D42-60C880609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53942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1155"/>
            <a:ext cx="11029616" cy="1188720"/>
          </a:xfrm>
        </p:spPr>
        <p:txBody>
          <a:bodyPr rtlCol="0"/>
          <a:lstStyle/>
          <a:p>
            <a:pPr rtl="0"/>
            <a:r>
              <a:rPr lang="sk" dirty="0">
                <a:solidFill>
                  <a:schemeClr val="bg1"/>
                </a:solidFill>
              </a:rPr>
              <a:t>3d Modeling with blender</a:t>
            </a:r>
          </a:p>
        </p:txBody>
      </p:sp>
      <p:pic>
        <p:nvPicPr>
          <p:cNvPr id="11" name="Zástupný objekt pre obsah 10" descr="Obrázok, na ktorom je text, snímka obrazovky&#10;&#10;Automaticky generovaný popis">
            <a:extLst>
              <a:ext uri="{FF2B5EF4-FFF2-40B4-BE49-F238E27FC236}">
                <a16:creationId xmlns:a16="http://schemas.microsoft.com/office/drawing/2014/main" id="{F2E0C25D-C778-0A37-280D-731C590401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9188" y="2231030"/>
            <a:ext cx="4845049" cy="3633787"/>
          </a:xfrm>
        </p:spPr>
      </p:pic>
      <p:pic>
        <p:nvPicPr>
          <p:cNvPr id="15" name="Obrázok 14" descr="Obrázok, na ktorom je kruh, grafika, pestrofarebnosť, grafický dizajn&#10;&#10;Automaticky generovaný popis">
            <a:extLst>
              <a:ext uri="{FF2B5EF4-FFF2-40B4-BE49-F238E27FC236}">
                <a16:creationId xmlns:a16="http://schemas.microsoft.com/office/drawing/2014/main" id="{5C390377-9D3A-C985-1BFA-645453405C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1873842"/>
            <a:ext cx="487680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ázok 8" descr="Obrázok, na ktorom je šedá, vzor, tehla, štvorec&#10;&#10;Automaticky generovaný popis">
            <a:extLst>
              <a:ext uri="{FF2B5EF4-FFF2-40B4-BE49-F238E27FC236}">
                <a16:creationId xmlns:a16="http://schemas.microsoft.com/office/drawing/2014/main" id="{248043E8-BF71-CD10-9528-DD8074C84C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53942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B6A586BF-436B-6DBD-A25C-5C80F2DFF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349093"/>
            <a:ext cx="11029616" cy="1188720"/>
          </a:xfrm>
        </p:spPr>
        <p:txBody>
          <a:bodyPr/>
          <a:lstStyle/>
          <a:p>
            <a:r>
              <a:rPr lang="sk-SK" dirty="0">
                <a:solidFill>
                  <a:schemeClr val="bg1"/>
                </a:solidFill>
              </a:rPr>
              <a:t>CURA – program for 3d printer</a:t>
            </a:r>
          </a:p>
        </p:txBody>
      </p:sp>
      <p:pic>
        <p:nvPicPr>
          <p:cNvPr id="6" name="Zástupný objekt pre obsah 5" descr="Obrázok, na ktorom je text, počítač, computer, vnútri&#10;&#10;Automaticky generovaný popis">
            <a:extLst>
              <a:ext uri="{FF2B5EF4-FFF2-40B4-BE49-F238E27FC236}">
                <a16:creationId xmlns:a16="http://schemas.microsoft.com/office/drawing/2014/main" id="{4D131E6F-721C-DBF9-8090-066AA4399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42079" y="1855200"/>
            <a:ext cx="4582364" cy="4018926"/>
          </a:xfrm>
        </p:spPr>
      </p:pic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8F7B5D3-0794-E459-872C-5F9A580C4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41EE83-41C4-4769-B557-1F2058CEC147}" type="datetime1">
              <a:rPr lang="sk-SK" smtClean="0"/>
              <a:t>2. 12. 2024</a:t>
            </a:fld>
            <a:endParaRPr lang="en-US" dirty="0"/>
          </a:p>
        </p:txBody>
      </p:sp>
      <p:pic>
        <p:nvPicPr>
          <p:cNvPr id="8" name="Obrázok 7" descr="Obrázok, na ktorom je logo, grafika, symbol, písmo&#10;&#10;Automaticky generovaný popis">
            <a:extLst>
              <a:ext uri="{FF2B5EF4-FFF2-40B4-BE49-F238E27FC236}">
                <a16:creationId xmlns:a16="http://schemas.microsoft.com/office/drawing/2014/main" id="{5C854FE2-6154-FFD7-12DC-82E56472C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4" y="1591032"/>
            <a:ext cx="4832882" cy="483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298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ok 6" descr="Obrázok, na ktorom je šedá, vzor, tehla, štvorec&#10;&#10;Automaticky generovaný popis">
            <a:extLst>
              <a:ext uri="{FF2B5EF4-FFF2-40B4-BE49-F238E27FC236}">
                <a16:creationId xmlns:a16="http://schemas.microsoft.com/office/drawing/2014/main" id="{D42A7B7E-9461-1804-8739-0C1D865D7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53942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52F5C4BC-2358-4112-3DFC-C3C8D699C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solidFill>
                  <a:schemeClr val="bg1"/>
                </a:solidFill>
              </a:rPr>
              <a:t>3d </a:t>
            </a:r>
            <a:r>
              <a:rPr lang="sk-SK" dirty="0" err="1">
                <a:solidFill>
                  <a:schemeClr val="bg1"/>
                </a:solidFill>
              </a:rPr>
              <a:t>Printing</a:t>
            </a:r>
            <a:endParaRPr lang="sk-SK" dirty="0">
              <a:solidFill>
                <a:schemeClr val="bg1"/>
              </a:solidFill>
            </a:endParaRP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6639359-4BBB-9965-6C49-092C557C6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400" dirty="0">
                <a:solidFill>
                  <a:schemeClr val="bg1"/>
                </a:solidFill>
              </a:rPr>
              <a:t>3D Printer </a:t>
            </a:r>
            <a:r>
              <a:rPr lang="en-AU" sz="2400" dirty="0" err="1">
                <a:solidFill>
                  <a:schemeClr val="bg1"/>
                </a:solidFill>
              </a:rPr>
              <a:t>Creality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sk-SK" sz="2400" dirty="0">
                <a:solidFill>
                  <a:schemeClr val="bg1"/>
                </a:solidFill>
              </a:rPr>
              <a:t>PLA </a:t>
            </a:r>
            <a:r>
              <a:rPr lang="sk-SK" sz="2400" dirty="0" err="1">
                <a:solidFill>
                  <a:schemeClr val="bg1"/>
                </a:solidFill>
              </a:rPr>
              <a:t>Material</a:t>
            </a:r>
            <a:endParaRPr lang="sk-SK" sz="2400" dirty="0">
              <a:solidFill>
                <a:schemeClr val="bg1"/>
              </a:solidFill>
            </a:endParaRPr>
          </a:p>
          <a:p>
            <a:r>
              <a:rPr lang="en-AU" sz="2400" dirty="0">
                <a:solidFill>
                  <a:schemeClr val="bg1"/>
                </a:solidFill>
              </a:rPr>
              <a:t>Material </a:t>
            </a:r>
            <a:r>
              <a:rPr lang="sk-SK" sz="2400" dirty="0" err="1">
                <a:solidFill>
                  <a:schemeClr val="bg1"/>
                </a:solidFill>
              </a:rPr>
              <a:t>Temperature</a:t>
            </a:r>
            <a:r>
              <a:rPr lang="sk-SK" sz="2400" dirty="0">
                <a:solidFill>
                  <a:schemeClr val="bg1"/>
                </a:solidFill>
              </a:rPr>
              <a:t> 200°</a:t>
            </a:r>
            <a:endParaRPr lang="en-AU" sz="2400" dirty="0">
              <a:solidFill>
                <a:schemeClr val="bg1"/>
              </a:solidFill>
            </a:endParaRPr>
          </a:p>
          <a:p>
            <a:r>
              <a:rPr lang="en-AU" sz="2400" dirty="0">
                <a:solidFill>
                  <a:schemeClr val="bg1"/>
                </a:solidFill>
              </a:rPr>
              <a:t>Bed Temperature 60</a:t>
            </a:r>
            <a:r>
              <a:rPr lang="sk-SK" sz="2400" dirty="0">
                <a:solidFill>
                  <a:schemeClr val="bg1"/>
                </a:solidFill>
              </a:rPr>
              <a:t>°</a:t>
            </a:r>
          </a:p>
          <a:p>
            <a:pPr marL="0" indent="0">
              <a:buNone/>
            </a:pPr>
            <a:endParaRPr lang="sk-SK" dirty="0"/>
          </a:p>
          <a:p>
            <a:endParaRPr lang="sk-SK" dirty="0"/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70FEEDE-710A-67EF-E8C1-8D9AD4A1C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41EE83-41C4-4769-B557-1F2058CEC147}" type="datetime1">
              <a:rPr lang="sk-SK" smtClean="0"/>
              <a:t>2. 12. 2024</a:t>
            </a:fld>
            <a:endParaRPr lang="en-US" dirty="0"/>
          </a:p>
        </p:txBody>
      </p:sp>
      <p:pic>
        <p:nvPicPr>
          <p:cNvPr id="6" name="Obrázok 5" descr="Obrázok, na ktorom je autosúčiastka, vnútri, auto, osoba&#10;&#10;Automaticky generovaný popis">
            <a:extLst>
              <a:ext uri="{FF2B5EF4-FFF2-40B4-BE49-F238E27FC236}">
                <a16:creationId xmlns:a16="http://schemas.microsoft.com/office/drawing/2014/main" id="{B4206794-198B-D276-C092-83F357311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55500" y="1580668"/>
            <a:ext cx="5228772" cy="392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22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ok 7" descr="Obrázok, na ktorom je šedá, vzor, tehla, štvorec&#10;&#10;Automaticky generovaný popis">
            <a:extLst>
              <a:ext uri="{FF2B5EF4-FFF2-40B4-BE49-F238E27FC236}">
                <a16:creationId xmlns:a16="http://schemas.microsoft.com/office/drawing/2014/main" id="{4DDEEB6F-ECCE-509C-A2F5-180FBD296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53942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034A485-A8A1-362F-8838-9CDC803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err="1">
                <a:solidFill>
                  <a:schemeClr val="bg1"/>
                </a:solidFill>
              </a:rPr>
              <a:t>Final</a:t>
            </a:r>
            <a:r>
              <a:rPr lang="sk-SK" dirty="0">
                <a:solidFill>
                  <a:schemeClr val="bg1"/>
                </a:solidFill>
              </a:rPr>
              <a:t> </a:t>
            </a:r>
            <a:r>
              <a:rPr lang="sk-SK" dirty="0" err="1">
                <a:solidFill>
                  <a:schemeClr val="bg1"/>
                </a:solidFill>
              </a:rPr>
              <a:t>Product</a:t>
            </a:r>
            <a:endParaRPr lang="sk-SK" dirty="0">
              <a:solidFill>
                <a:schemeClr val="bg1"/>
              </a:solidFill>
            </a:endParaRP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246D2A5-06D3-FE1E-6D4B-DED7E6DEC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41EE83-41C4-4769-B557-1F2058CEC147}" type="datetime1">
              <a:rPr lang="sk-SK" smtClean="0"/>
              <a:t>2. 12. 2024</a:t>
            </a:fld>
            <a:endParaRPr lang="en-US" dirty="0"/>
          </a:p>
        </p:txBody>
      </p:sp>
      <p:pic>
        <p:nvPicPr>
          <p:cNvPr id="12" name="Zástupný objekt pre obsah 11" descr="Obrázok, na ktorom je písmo, text, logo, grafika&#10;&#10;Automaticky generovaný popis">
            <a:extLst>
              <a:ext uri="{FF2B5EF4-FFF2-40B4-BE49-F238E27FC236}">
                <a16:creationId xmlns:a16="http://schemas.microsoft.com/office/drawing/2014/main" id="{09958183-F34F-2F0E-DF43-88924D111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480" y="2067653"/>
            <a:ext cx="9144001" cy="4088191"/>
          </a:xfrm>
        </p:spPr>
      </p:pic>
    </p:spTree>
    <p:extLst>
      <p:ext uri="{BB962C8B-B14F-4D97-AF65-F5344CB8AC3E}">
        <p14:creationId xmlns:p14="http://schemas.microsoft.com/office/powerpoint/2010/main" val="135954615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9028_TF33552983" id="{2DFD4F13-60FA-42A5-A54E-BBCA665BE7B3}" vid="{FE4DBBCA-4F64-480B-8755-D1448BE431AB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{D379D05B-AA17-4CE7-9019-7B6AF3796AD8}tf33552983_win32</Template>
  <TotalTime>28</TotalTime>
  <Words>41</Words>
  <Application>Microsoft Office PowerPoint</Application>
  <PresentationFormat>Širokouhlá</PresentationFormat>
  <Paragraphs>13</Paragraphs>
  <Slides>5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5</vt:i4>
      </vt:variant>
    </vt:vector>
  </HeadingPairs>
  <TitlesOfParts>
    <vt:vector size="10" baseType="lpstr">
      <vt:lpstr>Calibri</vt:lpstr>
      <vt:lpstr>Franklin Gothic Book</vt:lpstr>
      <vt:lpstr>Franklin Gothic Demi</vt:lpstr>
      <vt:lpstr>Wingdings 2</vt:lpstr>
      <vt:lpstr>DividendVTI</vt:lpstr>
      <vt:lpstr>Lendify 3D</vt:lpstr>
      <vt:lpstr>3d Modeling with blender</vt:lpstr>
      <vt:lpstr>CURA – program for 3d printer</vt:lpstr>
      <vt:lpstr>3d Printing</vt:lpstr>
      <vt:lpstr>Final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Ivan Gajdoš</dc:creator>
  <cp:lastModifiedBy>Ivan Gajdoš</cp:lastModifiedBy>
  <cp:revision>1</cp:revision>
  <dcterms:created xsi:type="dcterms:W3CDTF">2024-12-02T09:21:45Z</dcterms:created>
  <dcterms:modified xsi:type="dcterms:W3CDTF">2024-12-02T09:49:54Z</dcterms:modified>
</cp:coreProperties>
</file>

<file path=docProps/thumbnail.jpeg>
</file>